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bcb01757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bcb01757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cb01757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cb01757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96d714a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96d714a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96d714a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96d714a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have good predicting power but significant results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96d714a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a96d714a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has more but the ones in CO are worse; no military experience is more victims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a96d714a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a96d714a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bcb01757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bcb01757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cb01757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cb01757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cb01757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cb01757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cb01757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cb01757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bcb01757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bcb01757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+ 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age - sometimes there would be multiple shooters, this is the average age of all at the incident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- An indication of the number of victims and fatalities, as well as the time span and location of the incident and any mention of gang or drug related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- A count of all the NYTimes articles containing the keyword “mass shooting” within the previous 30 days of the shooting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bcb01757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bcb01757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cb01757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cb01757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cb01757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cb01757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a96d714a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a96d714a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96d714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a96d714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96d714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96d714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96d714a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96d714a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ge - significant in K-means in terms of the age of people at the location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cb01757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cb01757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care less about how much we can predict, but ideally this predicted significant factors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Shooters relationship to the location of the shooting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cb01757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cb01757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bcb01757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bcb01757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+ 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variables - some had capitals, some didn’t, and were considered </a:t>
            </a:r>
            <a:r>
              <a:rPr lang="en"/>
              <a:t>separate</a:t>
            </a:r>
            <a:r>
              <a:rPr lang="en"/>
              <a:t> variables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Factoring - factors factors, numbers numbers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bcb01757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bcb01757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bcb0175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bcb0175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cb01757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cb01757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cb01757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cb01757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a720ebd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a720ebd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96d714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96d714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4097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Shootings in America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0299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 Gerhold, Josh Anderson, Nick O’Neill, Merzia Cutlerywala 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54" y="59100"/>
            <a:ext cx="3013300" cy="19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265500" y="3105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so far … </a:t>
            </a:r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parts of America have higher severity shootings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type of guns impact the number of victims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people are at risk in a given mass shooting 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25" y="1820150"/>
            <a:ext cx="3018550" cy="30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65500" y="226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 used </a:t>
            </a:r>
            <a:endParaRPr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ElasticNet - what predictors cause the severity of a mass shooting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13" y="1879650"/>
            <a:ext cx="3395380" cy="3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99675" y="328875"/>
            <a:ext cx="75117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Minloss Plot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1475"/>
            <a:ext cx="6019292" cy="37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6262475" y="1974600"/>
            <a:ext cx="2604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Optimal alpha is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alpha = 0 because that’s where cross validated loss is minimized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Should be ridge instead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90250" y="188050"/>
            <a:ext cx="8000700" cy="11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Diagnostics </a:t>
            </a:r>
            <a:endParaRPr/>
          </a:p>
        </p:txBody>
      </p:sp>
      <p:sp>
        <p:nvSpPr>
          <p:cNvPr id="139" name="Google Shape;139;p25"/>
          <p:cNvSpPr txBox="1"/>
          <p:nvPr/>
        </p:nvSpPr>
        <p:spPr>
          <a:xfrm>
            <a:off x="6243675" y="1302925"/>
            <a:ext cx="23226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595959"/>
                </a:solidFill>
              </a:rPr>
              <a:t>Training</a:t>
            </a:r>
            <a:r>
              <a:rPr lang="en" sz="1800" u="sng">
                <a:solidFill>
                  <a:srgbClr val="595959"/>
                </a:solidFill>
              </a:rPr>
              <a:t>:</a:t>
            </a:r>
            <a:endParaRPr sz="1800" u="sng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RMSE - 7.158553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MAE - 3.723099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R2 - 0.5912334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595959"/>
                </a:solidFill>
              </a:rPr>
              <a:t>Testing:</a:t>
            </a:r>
            <a:endParaRPr sz="1800" u="sng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RMSE - 5.9811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MAE - 4.034448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R2 - 0.178672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00" y="1215600"/>
            <a:ext cx="5608294" cy="34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58625" y="263075"/>
            <a:ext cx="8395800" cy="13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Factors more likely to lead to more victims</a:t>
            </a:r>
            <a:endParaRPr sz="36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100" y="1724825"/>
            <a:ext cx="6055800" cy="28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76125" y="300900"/>
            <a:ext cx="8688300" cy="9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that would likely have fewer total victims 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300" y="1758600"/>
            <a:ext cx="54673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65500" y="226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 used </a:t>
            </a:r>
            <a:endParaRPr/>
          </a:p>
        </p:txBody>
      </p:sp>
      <p:sp>
        <p:nvSpPr>
          <p:cNvPr id="158" name="Google Shape;158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RandomForest - compare the performance metrics to see which model is better 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600" y="1879650"/>
            <a:ext cx="3103000" cy="3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6027500" y="776900"/>
            <a:ext cx="29550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Ntree = 275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Mtry = 6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Type = regression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3" y="842750"/>
            <a:ext cx="5838825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/>
          <p:cNvSpPr txBox="1"/>
          <p:nvPr/>
        </p:nvSpPr>
        <p:spPr>
          <a:xfrm>
            <a:off x="6027500" y="2028800"/>
            <a:ext cx="29550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595959"/>
                </a:solidFill>
              </a:rPr>
              <a:t>Training</a:t>
            </a:r>
            <a:r>
              <a:rPr lang="en" sz="1800" u="sng">
                <a:solidFill>
                  <a:srgbClr val="595959"/>
                </a:solidFill>
              </a:rPr>
              <a:t>:</a:t>
            </a:r>
            <a:endParaRPr sz="1800" u="sng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RMSE - 2.7437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MAE - 1.451888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R2 - 0.9475252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595959"/>
                </a:solidFill>
              </a:rPr>
              <a:t>Testing</a:t>
            </a:r>
            <a:r>
              <a:rPr lang="en" sz="1800" u="sng">
                <a:solidFill>
                  <a:srgbClr val="595959"/>
                </a:solidFill>
              </a:rPr>
              <a:t>:</a:t>
            </a:r>
            <a:endParaRPr sz="1800" u="sng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RMSE - 15.21373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MAE - 6.124129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R2 - 0.2661599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143950" y="0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Diagnostics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750" y="1310825"/>
            <a:ext cx="4642125" cy="28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" y="1950400"/>
            <a:ext cx="3241925" cy="14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type="title"/>
          </p:nvPr>
        </p:nvSpPr>
        <p:spPr>
          <a:xfrm>
            <a:off x="143950" y="0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Random Forest Diagnostics - mtry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98" y="0"/>
            <a:ext cx="8318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Details 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Stanford_MSA_Database - contains data about mass shootings in America from 1966 to 2016.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NYTimes API - contains various metadata about every news article from 1966 to 2016 containing the keyword “mass shooting.”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data fields: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City/state, date, fatalities, injured, venue, mental health history, possible motive, type of weapon, number of weapons, shooter name/age/race/gender, fate of the shooter, cause of death</a:t>
            </a:r>
            <a:r>
              <a:rPr lang="en"/>
              <a:t>, and latitude and longitude of where the shooting occurred.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Average shooter age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Class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Count (Article Count)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Dimensions post cleaning: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Stanford_MSA - 325 observations of 40 variables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0"/>
            <a:ext cx="72009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4264150" y="3807675"/>
            <a:ext cx="474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with the additional information on the p-value based on a binomial distribution of the number of nodes split on the variable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(i.e. if a variable is significant it means that the variable is used for splitting more often than would be the case if the selection was random).</a:t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0" y="3914850"/>
            <a:ext cx="43176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mean depth of first split on the variable,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number of trees in which the root is split on the variable,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the total number of nodes in the forest that split on that variable</a:t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0" l="1010" r="1874" t="0"/>
          <a:stretch/>
        </p:blipFill>
        <p:spPr>
          <a:xfrm>
            <a:off x="124425" y="352088"/>
            <a:ext cx="4447575" cy="327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475" y="399375"/>
            <a:ext cx="4447575" cy="317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265500" y="22610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models used </a:t>
            </a:r>
            <a:endParaRPr/>
          </a:p>
        </p:txBody>
      </p:sp>
      <p:sp>
        <p:nvSpPr>
          <p:cNvPr id="199" name="Google Shape;199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K-means - similar characteristics in the different clusters could help us classify the different types of mass shootings that occur 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38" y="1879650"/>
            <a:ext cx="4137334" cy="3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4264150" y="3807675"/>
            <a:ext cx="474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0" y="3914850"/>
            <a:ext cx="43176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475225" y="936450"/>
            <a:ext cx="78969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Limited the data to only numeric variables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Noticed that some of 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shown in the random forest were either insignificant or 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caused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 lot of variance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Number of Automatic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Number of Semi Auto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Number of Shotguns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Count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Used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Number of shooters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Total Number of Victims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○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Average Age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418650" y="349350"/>
            <a:ext cx="3480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Selecting Variables</a:t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/>
        </p:nvSpPr>
        <p:spPr>
          <a:xfrm>
            <a:off x="4264150" y="3807675"/>
            <a:ext cx="474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0" y="3914850"/>
            <a:ext cx="43176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25" y="3071388"/>
            <a:ext cx="3745876" cy="148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25" y="584250"/>
            <a:ext cx="4000274" cy="24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5213375" y="936450"/>
            <a:ext cx="31587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Used NbClust and 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Silhouette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to find number of cluster</a:t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891925" y="349425"/>
            <a:ext cx="3480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Selecting K</a:t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925" y="3157863"/>
            <a:ext cx="3657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/>
        </p:nvSpPr>
        <p:spPr>
          <a:xfrm>
            <a:off x="4264150" y="3807675"/>
            <a:ext cx="4741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0" y="3914850"/>
            <a:ext cx="43176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213375" y="936450"/>
            <a:ext cx="31587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4891925" y="349425"/>
            <a:ext cx="3480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00" y="194325"/>
            <a:ext cx="7339225" cy="45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490250" y="2345625"/>
            <a:ext cx="40818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Even though a majority of the shooters are around 30 years of age that </a:t>
            </a:r>
            <a:r>
              <a:rPr lang="en" sz="1200">
                <a:highlight>
                  <a:srgbClr val="FFFFFF"/>
                </a:highlight>
              </a:rPr>
              <a:t>demographic</a:t>
            </a:r>
            <a:r>
              <a:rPr lang="en" sz="1200">
                <a:highlight>
                  <a:srgbClr val="FFFFFF"/>
                </a:highlight>
              </a:rPr>
              <a:t> seems to have significantly less victims then the other cases.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Cluster 3 has very high variability with having a larger </a:t>
            </a:r>
            <a:r>
              <a:rPr lang="en" sz="1200">
                <a:highlight>
                  <a:srgbClr val="FFFFFF"/>
                </a:highlight>
              </a:rPr>
              <a:t>number</a:t>
            </a:r>
            <a:r>
              <a:rPr lang="en" sz="1200">
                <a:highlight>
                  <a:srgbClr val="FFFFFF"/>
                </a:highlight>
              </a:rPr>
              <a:t> of the outliers potentially </a:t>
            </a:r>
            <a:r>
              <a:rPr lang="en" sz="1200">
                <a:highlight>
                  <a:srgbClr val="FFFFFF"/>
                </a:highlight>
              </a:rPr>
              <a:t>skewing</a:t>
            </a:r>
            <a:r>
              <a:rPr lang="en" sz="1200">
                <a:highlight>
                  <a:srgbClr val="FFFFFF"/>
                </a:highlight>
              </a:rPr>
              <a:t> the number to be larger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Despite</a:t>
            </a:r>
            <a:r>
              <a:rPr lang="en" sz="1200">
                <a:highlight>
                  <a:srgbClr val="FFFFFF"/>
                </a:highlight>
              </a:rPr>
              <a:t> the potential skew the average seems to generally be larger for cluster 3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526338"/>
            <a:ext cx="75628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50" y="2407265"/>
            <a:ext cx="3481049" cy="214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and practical management </a:t>
            </a:r>
            <a:endParaRPr/>
          </a:p>
        </p:txBody>
      </p:sp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355175"/>
            <a:ext cx="8520600" cy="26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ass shootings have become a major problem in the United States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organizations to track information on students, employees, etc. to be aware of how many people are at risk in a given situation and what factors they could change to reduce that number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not being able to predict whether a shooting will happen or the severity </a:t>
            </a:r>
            <a:r>
              <a:rPr lang="en"/>
              <a:t>accurately</a:t>
            </a:r>
            <a:r>
              <a:rPr lang="en"/>
              <a:t>, we have found variables that clearly have a significant impact if a shooting were to occur.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Addressing these factors can limit the people at risk in a mass shooting: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3964975"/>
            <a:ext cx="42603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Type</a:t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2948225" y="3964975"/>
            <a:ext cx="48234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Motive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Relationship to Incident Location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Mutate to aggregate similar factors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Shooter race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Fate of the shooter at the scene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of gun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Shooter’s cause of death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of place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Targeted victims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Possible motive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Mutate to correct column types </a:t>
            </a:r>
            <a:endParaRPr sz="1400"/>
          </a:p>
        </p:txBody>
      </p: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 to remove description columns - CaseID, Description, Possible Motive Detailed, History of Mental Illness Detailed, Date Detailed, Targeted Victims Detailed, Type of Gun Detailed, Notes, Data Source 1 to 7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Replaced NAs for numeric values with mean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Corrected column types in the NYTimes news dataset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Inner_join Stanford_MSA_Database and NYTimes API 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526350"/>
            <a:ext cx="5797500" cy="132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Stats 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00" y="2571750"/>
            <a:ext cx="8535201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150" y="152400"/>
            <a:ext cx="22669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43950" y="0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Plots - Histogram based on city  </a:t>
            </a:r>
            <a:endParaRPr sz="36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475" y="843125"/>
            <a:ext cx="5741050" cy="42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143950" y="93625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Plots - Victims by Type of Gun</a:t>
            </a:r>
            <a:endParaRPr sz="36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25" y="926550"/>
            <a:ext cx="7547950" cy="3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143950" y="0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Plots - </a:t>
            </a:r>
            <a:r>
              <a:rPr lang="en" sz="3600"/>
              <a:t>Bar plot of top 10 states by # of shootings </a:t>
            </a:r>
            <a:r>
              <a:rPr lang="en" sz="3600"/>
              <a:t> </a:t>
            </a:r>
            <a:endParaRPr sz="360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38" y="1055800"/>
            <a:ext cx="7053124" cy="39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143950" y="0"/>
            <a:ext cx="8918700" cy="9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Plots - Line Charts</a:t>
            </a:r>
            <a:endParaRPr sz="360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5" y="1059000"/>
            <a:ext cx="3867600" cy="38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850" y="1059000"/>
            <a:ext cx="3867600" cy="38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39950" y="127475"/>
            <a:ext cx="8264100" cy="10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Summary Plots- Location and Number of Victims</a:t>
            </a:r>
            <a:r>
              <a:rPr lang="en" sz="3600"/>
              <a:t> </a:t>
            </a:r>
            <a:endParaRPr sz="360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51" y="1222475"/>
            <a:ext cx="6499499" cy="37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